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18"/>
  </p:notesMasterIdLst>
  <p:handoutMasterIdLst>
    <p:handoutMasterId r:id="rId19"/>
  </p:handoutMasterIdLst>
  <p:sldIdLst>
    <p:sldId id="1866" r:id="rId5"/>
    <p:sldId id="1867" r:id="rId6"/>
    <p:sldId id="1868" r:id="rId7"/>
    <p:sldId id="1869" r:id="rId8"/>
    <p:sldId id="1888" r:id="rId9"/>
    <p:sldId id="1870" r:id="rId10"/>
    <p:sldId id="1871" r:id="rId11"/>
    <p:sldId id="1872" r:id="rId12"/>
    <p:sldId id="1889" r:id="rId13"/>
    <p:sldId id="1890" r:id="rId14"/>
    <p:sldId id="1891" r:id="rId15"/>
    <p:sldId id="1892" r:id="rId16"/>
    <p:sldId id="1876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69"/>
            <p14:sldId id="1888"/>
            <p14:sldId id="1870"/>
            <p14:sldId id="1871"/>
            <p14:sldId id="1872"/>
            <p14:sldId id="1889"/>
            <p14:sldId id="1890"/>
            <p14:sldId id="1891"/>
            <p14:sldId id="1892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DE"/>
    <a:srgbClr val="F0E6DC"/>
    <a:srgbClr val="ECE0D4"/>
    <a:srgbClr val="D1B497"/>
    <a:srgbClr val="E3D1BF"/>
    <a:srgbClr val="AA673C"/>
    <a:srgbClr val="6A6967"/>
    <a:srgbClr val="C19C84"/>
    <a:srgbClr val="F8EBE0"/>
    <a:srgbClr val="FF2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41" autoAdjust="0"/>
  </p:normalViewPr>
  <p:slideViewPr>
    <p:cSldViewPr snapToGrid="0">
      <p:cViewPr>
        <p:scale>
          <a:sx n="75" d="100"/>
          <a:sy n="75" d="100"/>
        </p:scale>
        <p:origin x="222" y="24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33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5/21/2024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1092200"/>
            <a:ext cx="9931399" cy="28321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Segoe Script" panose="020B0504020000000003" pitchFamily="34" charset="0"/>
              </a:rPr>
              <a:t>Интерактивная игра: </a:t>
            </a:r>
            <a:br>
              <a:rPr lang="ru-RU" sz="5400" dirty="0" smtClean="0">
                <a:solidFill>
                  <a:schemeClr val="accent3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«Улицы родного города Оленегорска»</a:t>
            </a: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65901" y="4076700"/>
            <a:ext cx="5626100" cy="27813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Дмитренко Вероника Ивановна, учитель начальных классов МБОУ ООШ №7 г. Оленегорска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712" y="763929"/>
            <a:ext cx="7048982" cy="326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Название этой улицы – псевдоним одного из величайших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русских классиков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19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века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20314" y="787079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ул.Пионерская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3817" y="1911752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ул.Ферсмана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7322" y="3036426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ул.Горького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Улица Горького, 2, Оленегорск — 2ГИ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2"/>
          <a:stretch/>
        </p:blipFill>
        <p:spPr bwMode="auto">
          <a:xfrm>
            <a:off x="533400" y="4008437"/>
            <a:ext cx="6248400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0309" y="810228"/>
            <a:ext cx="6504972" cy="315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Улица, названная в честь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одной из сторон света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3155" y="787078"/>
            <a:ext cx="4815068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ул.Южная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55082" y="1934901"/>
            <a:ext cx="4766841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ул.Северная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8587" y="3071149"/>
            <a:ext cx="4811209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ул.Восточная</a:t>
            </a:r>
            <a:endParaRPr lang="ru-RU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Южная улица, 13 на карте Оленегорска — Яндекс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99" y="3968494"/>
            <a:ext cx="6019801" cy="28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0200" y="704850"/>
            <a:ext cx="7118351" cy="33337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Благодаря появлению девятиэтажных домов этой улицы, в Оленегорске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исчезли бараки (общежития). </a:t>
            </a:r>
          </a:p>
          <a:p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Также эта улица названа в честь столицы Заполярья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24750" y="781050"/>
            <a:ext cx="4505205" cy="1036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ул.Мурманская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750" y="1888602"/>
            <a:ext cx="4518709" cy="1006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пр.Ленинградский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1148" y="3026780"/>
            <a:ext cx="4422252" cy="9927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б-р Молодёжный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Мурманская улица, 1 на карте Оленегорска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9" y="4041646"/>
            <a:ext cx="5867401" cy="28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7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2 930 482 рез. по запросу «Молодец» — изображения, стоковые фотографии,  трехмерные объекты и векторная графика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875" t="26222" r="34750" b="32000"/>
          <a:stretch/>
        </p:blipFill>
        <p:spPr>
          <a:xfrm>
            <a:off x="5789984" y="1905000"/>
            <a:ext cx="6402016" cy="4953000"/>
          </a:xfrm>
          <a:prstGeom prst="rect">
            <a:avLst/>
          </a:prstGeom>
        </p:spPr>
      </p:pic>
      <p:sp>
        <p:nvSpPr>
          <p:cNvPr id="8" name="AutoShape 4" descr="Картинки молодцы красивые с цветами и пожеланиями (47 фото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57800" y="43815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Mistral" panose="03090702030407020403" pitchFamily="66" charset="0"/>
              </a:rPr>
              <a:t>Вы просто молодцы!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860" y="723901"/>
            <a:ext cx="6813390" cy="38481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Улица, носящая имя выдающегося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деятеля, отдавшего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много сил освоению богатств Кольского полуострова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4648" y="868101"/>
            <a:ext cx="4572000" cy="12037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ул.Пионерская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8155" y="2166394"/>
            <a:ext cx="4535344" cy="12037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ул.Кирова</a:t>
            </a:r>
            <a:endParaRPr lang="ru-RU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11656" y="3429964"/>
            <a:ext cx="4487119" cy="12037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ул.Советская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лица Улица Кирова, Оленегорск — 2ГИ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13617" r="751"/>
          <a:stretch/>
        </p:blipFill>
        <p:spPr bwMode="auto">
          <a:xfrm>
            <a:off x="495300" y="4590737"/>
            <a:ext cx="3867150" cy="22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400" y="317500"/>
            <a:ext cx="6688881" cy="3826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Улица, названная в честь выдающегося советского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ученого, академика, географа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и минералога, геохимика и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кристаллографа, исследователя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Кольского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полуострова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53155" y="787078"/>
            <a:ext cx="4815068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ул.Ферсмана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55082" y="1934901"/>
            <a:ext cx="4766841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ул.Строительная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8587" y="3071149"/>
            <a:ext cx="4811209" cy="10069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пр.Ленинградский</a:t>
            </a:r>
            <a:endParaRPr lang="ru-RU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Улица Ферсмана, 11 на карте Оленегорска — Яндекс Кар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3"/>
          <a:stretch/>
        </p:blipFill>
        <p:spPr bwMode="auto">
          <a:xfrm>
            <a:off x="406400" y="4174424"/>
            <a:ext cx="5086350" cy="26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803" y="1064871"/>
            <a:ext cx="6643868" cy="33450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Самая длинная улица Оленегорска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(4982 м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9844" y="1041722"/>
            <a:ext cx="4525700" cy="1041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ул.Мира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48623" y="2189545"/>
            <a:ext cx="4500623" cy="1041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ул.Строительная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0553" y="3360517"/>
            <a:ext cx="4475543" cy="10417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ул.Парковая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троительная улица, 39 на карте Оленегорска — Яндекс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81500"/>
            <a:ext cx="515937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7712" y="763929"/>
            <a:ext cx="7048982" cy="326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До 27 февраля 1987г.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эта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улица носила название «Коммунальная», после она стала носить имя советского металлурга,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академика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20314" y="787079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ул.Мира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3817" y="1911752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ул.Ферсмана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7322" y="3036426"/>
            <a:ext cx="4271058" cy="9259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ул.Бардина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Улица Бардина, 17 на карте Оленегорска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" y="4019550"/>
            <a:ext cx="591343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7161" y="902825"/>
            <a:ext cx="6805190" cy="3116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Главная улица города Оленегорска,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на которой находятся музей, кинотеатр и ледовый дворец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3800" y="925975"/>
            <a:ext cx="4486155" cy="89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пр.Ленинградский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750" y="1888603"/>
            <a:ext cx="4518709" cy="89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пр.Ветеранов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24750" y="2874380"/>
            <a:ext cx="4532213" cy="935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ул.Бардина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Ленинградский проспект, 1 на карте Оленегорска — Яндекс 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4038600"/>
            <a:ext cx="587374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7242" y="833377"/>
            <a:ext cx="7060556" cy="30325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Самая «высокая» улица Оленегорска, стоящая на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горе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395" y="821802"/>
            <a:ext cx="4575858" cy="8912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ул.Советская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13899" y="1853878"/>
            <a:ext cx="4575858" cy="8912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б-р Молодёжный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35119" y="2909103"/>
            <a:ext cx="4575858" cy="8912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ул.Строительная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Молодёжный бульвар, 19 на карте Оленегорска — Яндекс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867150"/>
            <a:ext cx="623093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988" y="925975"/>
            <a:ext cx="6528121" cy="29283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Самая зелёная улица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Оленегорска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18430" y="960699"/>
            <a:ext cx="4907666" cy="902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ул.Пионерская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509" y="1911752"/>
            <a:ext cx="4907666" cy="9124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ул.Строительная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5438" y="2885955"/>
            <a:ext cx="4907666" cy="9221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ул.Мира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Улица Мира, 40 на карте Оленегорска — Яндекс Кар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1" y="3864863"/>
            <a:ext cx="6235699" cy="29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7160" y="902824"/>
            <a:ext cx="7048983" cy="3135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Улица, на которой расположена православная </a:t>
            </a:r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церковь </a:t>
            </a:r>
            <a:r>
              <a:rPr lang="ru-RU" sz="3200" dirty="0">
                <a:latin typeface="Segoe Script" panose="020B0504020000000003" pitchFamily="34" charset="0"/>
                <a:cs typeface="Times New Roman" panose="02020603050405020304" pitchFamily="18" charset="0"/>
              </a:rPr>
              <a:t>города Оленегорска</a:t>
            </a:r>
          </a:p>
          <a:p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имени Дмитрия Прилуцкого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85590" y="925975"/>
            <a:ext cx="4344365" cy="89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ул.Полярная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99094" y="1888603"/>
            <a:ext cx="4344365" cy="89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latin typeface="Segoe Script" panose="020B0504020000000003" pitchFamily="34" charset="0"/>
                <a:cs typeface="Times New Roman" panose="02020603050405020304" pitchFamily="18" charset="0"/>
              </a:rPr>
              <a:t>пр.Ветеранов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12598" y="2874380"/>
            <a:ext cx="4344365" cy="891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б-р Молодёжный</a:t>
            </a:r>
            <a:endParaRPr lang="ru-RU" sz="32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https://photo.russian-church.ru/48/c6/2f/47/c8/1000-865-ec28292db08c492dae5b1ffd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r="13659"/>
          <a:stretch/>
        </p:blipFill>
        <p:spPr>
          <a:xfrm>
            <a:off x="584200" y="4056081"/>
            <a:ext cx="5372100" cy="28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3D28AB-F595-4923-953A-AF3BB440106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http://schemas.microsoft.com/sharepoint/v3"/>
    <ds:schemaRef ds:uri="http://schemas.openxmlformats.org/package/2006/metadata/core-properties"/>
    <ds:schemaRef ds:uri="71af3243-3dd4-4a8d-8c0d-dd76da1f02a5"/>
    <ds:schemaRef ds:uri="http://purl.org/dc/dcmitype/"/>
    <ds:schemaRef ds:uri="http://www.w3.org/XML/1998/namespace"/>
    <ds:schemaRef ds:uri="http://schemas.microsoft.com/office/infopath/2007/PartnerControls"/>
    <ds:schemaRef ds:uri="230e9df3-be65-4c73-a93b-d1236ebd677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211</Words>
  <Application>Microsoft Office PowerPoint</Application>
  <PresentationFormat>Широкоэкранный</PresentationFormat>
  <Paragraphs>55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Mistral</vt:lpstr>
      <vt:lpstr>Segoe Script</vt:lpstr>
      <vt:lpstr>Segoe UI</vt:lpstr>
      <vt:lpstr>Times New Roman</vt:lpstr>
      <vt:lpstr>1_Office Theme</vt:lpstr>
      <vt:lpstr>Интерактивная игра:  «Улицы родного города Оленегорска»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2021-01-14T05:45:19Z</dcterms:created>
  <dcterms:modified xsi:type="dcterms:W3CDTF">2024-05-21T09:06:05Z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